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UnMutedMinds\Documents\GetHubProjects\RajKathuria\inbio\site\pitch\.pptx-tmp\slide-0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UnMutedMinds\Documents\GetHubProjects\RajKathuria\inbio\site\pitch\.pptx-tmp\slide-0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UnMutedMinds\Documents\GetHubProjects\RajKathuria\inbio\site\pitch\.pptx-tmp\slide-0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UnMutedMinds\Documents\GetHubProjects\RajKathuria\inbio\site\pitch\.pptx-tmp\slide-0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UnMutedMinds\Documents\GetHubProjects\RajKathuria\inbio\site\pitch\.pptx-tmp\slide-0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UnMutedMinds\Documents\GetHubProjects\RajKathuria\inbio\site\pitch\.pptx-tmp\slide-0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UnMutedMinds\Documents\GetHubProjects\RajKathuria\inbio\site\pitch\.pptx-tmp\slide-0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UnMutedMinds\Documents\GetHubProjects\RajKathuria\inbio\site\pitch\.pptx-tmp\slide-0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UnMutedMinds\Documents\GetHubProjects\RajKathuria\inbio\site\pitch\.pptx-tmp\slide-0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UnMutedMinds\Documents\GetHubProjects\RajKathuria\inbio\site\pitch\.pptx-tmp\slide-1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UnMutedMinds\Documents\GetHubProjects\RajKathuria\inbio\site\pitch\.pptx-tmp\slide-1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UnMutedMinds\Documents\GetHubProjects\RajKathuria\inbio\site\pitch\.pptx-tmp\slide-1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iNBIO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iNBIO Investor Pitch</dc:title>
  <dc:subject>Reg D 506(c) Investor Pitch</dc:subject>
  <dc:creator>International BioRefineries</dc:creator>
  <cp:lastModifiedBy>International BioRefineries</cp:lastModifiedBy>
  <cp:revision>1</cp:revision>
  <dcterms:created xsi:type="dcterms:W3CDTF">2026-04-29T04:14:09Z</dcterms:created>
  <dcterms:modified xsi:type="dcterms:W3CDTF">2026-04-29T04:14:09Z</dcterms:modified>
</cp:coreProperties>
</file>